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E9CA5ED3-2597-4E10-B169-09A12D61B204}">
          <p14:sldIdLst>
            <p14:sldId id="269"/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8266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6480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608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5605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4082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1176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53202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9041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48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56467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83971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76DDF-00C6-487F-87E9-D885C5A26901}" type="datetimeFigureOut">
              <a:rPr lang="es-CO" smtClean="0"/>
              <a:t>11/08/2015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C2D64-7897-46C5-9DDE-77B37AF68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5045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 t="1000" r="-1000" b="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3"/>
          <p:cNvSpPr>
            <a:spLocks noGrp="1"/>
          </p:cNvSpPr>
          <p:nvPr>
            <p:ph type="title"/>
          </p:nvPr>
        </p:nvSpPr>
        <p:spPr>
          <a:xfrm>
            <a:off x="1763713" y="404813"/>
            <a:ext cx="6696075" cy="801687"/>
          </a:xfrm>
        </p:spPr>
        <p:txBody>
          <a:bodyPr>
            <a:normAutofit/>
          </a:bodyPr>
          <a:lstStyle/>
          <a:p>
            <a:pPr algn="r" eaLnBrk="1" hangingPunct="1"/>
            <a:r>
              <a:rPr lang="es-ES" altLang="es-US" sz="2200" b="1" i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¿Qué tan efectivas son sus presentaciones?</a:t>
            </a:r>
            <a:r>
              <a:rPr lang="es-ES" altLang="es-US" sz="1800" b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s-ES" altLang="es-US" sz="1800" b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ES" altLang="es-US" sz="1300" dirty="0" err="1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Hoover</a:t>
            </a:r>
            <a:r>
              <a:rPr lang="es-ES" altLang="es-US" sz="13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Delgado</a:t>
            </a:r>
            <a:r>
              <a:rPr lang="es-ES" altLang="es-US" sz="8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107504" y="1484784"/>
            <a:ext cx="1656209" cy="4608041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</a:pPr>
            <a:r>
              <a:rPr lang="es-ES" altLang="es-US" sz="15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Palabras Clave</a:t>
            </a:r>
          </a:p>
          <a:p>
            <a:pPr marL="0" indent="0">
              <a:buNone/>
            </a:pPr>
            <a:r>
              <a:rPr lang="es-ES" altLang="es-US" sz="95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Presentaciones efectivas</a:t>
            </a:r>
          </a:p>
          <a:p>
            <a:pPr marL="0" indent="0">
              <a:buNone/>
            </a:pPr>
            <a:r>
              <a:rPr lang="es-ES" altLang="es-US" sz="95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Preparación</a:t>
            </a:r>
            <a:endParaRPr lang="es-ES" altLang="es-US" sz="950" dirty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altLang="es-US" sz="95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Puesta en </a:t>
            </a:r>
            <a:r>
              <a:rPr lang="es-ES" altLang="es-US" sz="95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escena</a:t>
            </a:r>
            <a:endParaRPr lang="es-ES" altLang="es-US" sz="950" dirty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altLang="es-US" sz="95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Evaluación </a:t>
            </a:r>
            <a:r>
              <a:rPr lang="es-ES" altLang="es-US" sz="95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técnica</a:t>
            </a:r>
            <a:endParaRPr lang="es-ES" altLang="es-US" sz="950" dirty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altLang="es-US" sz="95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Lenguajes</a:t>
            </a:r>
            <a:endParaRPr lang="es-ES" altLang="es-US" sz="950" dirty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altLang="es-US" sz="95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Evaluación </a:t>
            </a:r>
            <a:r>
              <a:rPr lang="es-ES" altLang="es-US" sz="95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técnica</a:t>
            </a:r>
            <a:endParaRPr lang="es-ES" altLang="es-US" sz="950" dirty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altLang="es-US" sz="95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Oralidad</a:t>
            </a:r>
            <a:endParaRPr lang="es-ES" altLang="es-US" sz="950" dirty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altLang="es-US" sz="95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Metodología</a:t>
            </a:r>
            <a:endParaRPr lang="es-ES" altLang="es-US" sz="950" dirty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altLang="es-US" sz="95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Retroalimentación</a:t>
            </a:r>
            <a:endParaRPr lang="es-ES" altLang="es-US" sz="950" dirty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s-ES" altLang="es-US" sz="95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Teoría</a:t>
            </a:r>
            <a:endParaRPr lang="es-ES" altLang="es-US" sz="95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ClrTx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0" indent="0" eaLnBrk="1" hangingPunct="1">
              <a:buFont typeface="Wingdings" panose="05000000000000000000" pitchFamily="2" charset="2"/>
              <a:buNone/>
            </a:pPr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Marcador de texto 5"/>
          <p:cNvSpPr txBox="1">
            <a:spLocks/>
          </p:cNvSpPr>
          <p:nvPr/>
        </p:nvSpPr>
        <p:spPr>
          <a:xfrm>
            <a:off x="2051720" y="2996952"/>
            <a:ext cx="6552729" cy="230425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altLang="es-US" sz="2000" b="1" i="1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anose="02040502050405020303" pitchFamily="18" charset="0"/>
              </a:rPr>
              <a:t>Descripción</a:t>
            </a:r>
          </a:p>
          <a:p>
            <a:pPr marL="0" indent="0" algn="just">
              <a:buNone/>
            </a:pPr>
            <a:r>
              <a:rPr lang="es-ES" altLang="es-US" sz="140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 objetivo de este documento es brindar una guía de preguntas clave que los profesores pueden </a:t>
            </a:r>
            <a:r>
              <a:rPr lang="es-ES" altLang="es-US" sz="1400" dirty="0" smtClean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utilizar, para </a:t>
            </a:r>
            <a:r>
              <a:rPr lang="es-ES" altLang="es-US" sz="140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explicar a sus estudiantes cómo lograr una presentación oral efectiva.</a:t>
            </a:r>
            <a:endParaRPr lang="es-MX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/>
            <a:endParaRPr lang="es-ES" altLang="es-US" sz="1000" dirty="0" smtClean="0">
              <a:solidFill>
                <a:srgbClr val="161616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971600" y="6237312"/>
            <a:ext cx="7632848" cy="504801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work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under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Attribution-NonCommercial-NoDerivatives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4.0 International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. To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view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copy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of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this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license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visit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http://creativecommons.org/licenses/by-nc-nd/4.0/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or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send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a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letter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 to Creative </a:t>
            </a:r>
            <a:r>
              <a:rPr lang="es-ES" altLang="es-US" sz="1000" b="0" dirty="0" err="1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Commons</a:t>
            </a:r>
            <a:r>
              <a:rPr lang="es-ES" altLang="es-US" sz="1000" b="0" dirty="0">
                <a:solidFill>
                  <a:srgbClr val="16161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anose="020B0604030504040204" pitchFamily="34" charset="0"/>
              </a:rPr>
              <a:t>, PO Box 1866, Mountain View, CA 94042, USA.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83750" y="126264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/>
            <a:r>
              <a:rPr lang="es-MX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Editor </a:t>
            </a:r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James Rodríguez Calle</a:t>
            </a:r>
            <a:r>
              <a:rPr lang="es-ES" altLang="es-US" sz="6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Fecha de publicación</a:t>
            </a:r>
          </a:p>
          <a:p>
            <a:pPr algn="r" eaLnBrk="1" hangingPunct="1"/>
            <a:r>
              <a:rPr lang="es-ES" altLang="es-US" sz="1200" b="0" dirty="0" smtClean="0">
                <a:solidFill>
                  <a:srgbClr val="16161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Junio de 2015</a:t>
            </a:r>
            <a:endParaRPr lang="es-ES" altLang="es-US" sz="1200" b="0" i="1" dirty="0">
              <a:solidFill>
                <a:srgbClr val="16161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006975" y="569271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1Hoover Delgado: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, Cali.  hdelgado@icesi.edu.co</a:t>
            </a:r>
          </a:p>
          <a:p>
            <a:pPr algn="r"/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2James Rodríguez: Universidad </a:t>
            </a:r>
            <a:r>
              <a:rPr lang="es-US" sz="1000" dirty="0" err="1" smtClean="0">
                <a:solidFill>
                  <a:schemeClr val="accent4">
                    <a:lumMod val="10000"/>
                  </a:schemeClr>
                </a:solidFill>
              </a:rPr>
              <a:t>Icesi</a:t>
            </a:r>
            <a:r>
              <a:rPr lang="es-US" sz="1000" dirty="0" smtClean="0">
                <a:solidFill>
                  <a:schemeClr val="accent4">
                    <a:lumMod val="10000"/>
                  </a:schemeClr>
                </a:solidFill>
              </a:rPr>
              <a:t>, Cali.  jamesroca@gmail.com</a:t>
            </a:r>
            <a:endParaRPr lang="es-US" sz="1000" dirty="0">
              <a:solidFill>
                <a:schemeClr val="accent4">
                  <a:lumMod val="10000"/>
                </a:schemeClr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7504" y="4968134"/>
            <a:ext cx="136815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Dependencia 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académica: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Escuela de Ciencias </a:t>
            </a: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Educación</a:t>
            </a:r>
          </a:p>
          <a:p>
            <a:endParaRPr lang="es-US" sz="9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900" smtClean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Departamento de</a:t>
            </a:r>
            <a:endParaRPr lang="es-US" sz="900" dirty="0">
              <a:solidFill>
                <a:schemeClr val="accent4">
                  <a:lumMod val="1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s-US" sz="900" dirty="0">
                <a:solidFill>
                  <a:schemeClr val="accent4">
                    <a:lumMod val="1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Lenguaje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7" y="4365104"/>
            <a:ext cx="1393574" cy="49378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50" y="3708710"/>
            <a:ext cx="1045311" cy="58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39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1988840"/>
            <a:ext cx="7848872" cy="2633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  <a:p>
            <a:pPr lvl="0" algn="ctr">
              <a:spcAft>
                <a:spcPts val="1000"/>
              </a:spcAft>
            </a:pP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¿Qué elementos de los otros lenguajes deben planearse?</a:t>
            </a:r>
          </a:p>
          <a:p>
            <a:pPr lvl="0">
              <a:spcAft>
                <a:spcPts val="1000"/>
              </a:spcAft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33265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2. Metodología </a:t>
            </a:r>
            <a:r>
              <a:rPr lang="es-CO" sz="3600" dirty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de planeación, diseño y </a:t>
            </a:r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preparación de una PE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364750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1772816"/>
            <a:ext cx="7848872" cy="2902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endParaRPr lang="es-CO" sz="4400" b="1" dirty="0" smtClean="0">
              <a:latin typeface="Times" pitchFamily="18" charset="0"/>
              <a:ea typeface="Calibri"/>
              <a:cs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¿</a:t>
            </a: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Qué hacen el orador y la audiencia </a:t>
            </a: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durante la presentación?</a:t>
            </a:r>
            <a:endParaRPr lang="es-CO" sz="4400" b="1" dirty="0">
              <a:latin typeface="Times" pitchFamily="18" charset="0"/>
              <a:ea typeface="Calibri"/>
              <a:cs typeface="Times New Roman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33265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3. Puesta </a:t>
            </a:r>
            <a:r>
              <a:rPr lang="es-CO" sz="3600" dirty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en escena: un modelo de comprensión y práctica de las </a:t>
            </a:r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PE</a:t>
            </a:r>
            <a:endParaRPr lang="es-CO" sz="3600" dirty="0">
              <a:solidFill>
                <a:prstClr val="black"/>
              </a:solidFill>
              <a:latin typeface="Times" pitchFamily="18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61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1988840"/>
            <a:ext cx="7848872" cy="2225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endParaRPr lang="es-CO" sz="4400" b="1" dirty="0" smtClean="0">
              <a:latin typeface="Times" pitchFamily="18" charset="0"/>
              <a:ea typeface="Calibri"/>
              <a:cs typeface="Times New Roman"/>
            </a:endParaRPr>
          </a:p>
          <a:p>
            <a:pPr lvl="0" algn="ctr">
              <a:spcAft>
                <a:spcPts val="1000"/>
              </a:spcAft>
            </a:pPr>
            <a:r>
              <a:rPr lang="es-CO" sz="4400" dirty="0">
                <a:ea typeface="Calibri"/>
                <a:cs typeface="Times New Roman"/>
              </a:rPr>
              <a:t>¿</a:t>
            </a: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Cuál de los lenguajes </a:t>
            </a: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estructura ahora la </a:t>
            </a: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PE?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95536" y="33265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3. Puesta </a:t>
            </a:r>
            <a:r>
              <a:rPr lang="es-CO" sz="3600" dirty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en escena: un modelo de comprensión y práctica de las </a:t>
            </a:r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PE</a:t>
            </a:r>
            <a:endParaRPr lang="es-CO" sz="3600" dirty="0">
              <a:solidFill>
                <a:prstClr val="black"/>
              </a:solidFill>
              <a:latin typeface="Times" pitchFamily="18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47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1988840"/>
            <a:ext cx="7848872" cy="2353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s-CO" sz="4400" b="1" dirty="0">
              <a:latin typeface="Times" pitchFamily="18" charset="0"/>
              <a:ea typeface="Calibri"/>
              <a:cs typeface="Times New Roman"/>
            </a:endParaRPr>
          </a:p>
          <a:p>
            <a:pPr lvl="0" algn="ctr">
              <a:spcAft>
                <a:spcPts val="1000"/>
              </a:spcAft>
            </a:pP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¿</a:t>
            </a: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Cómo mantienen </a:t>
            </a: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orador y auditorio el </a:t>
            </a: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interés </a:t>
            </a: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mutuo?</a:t>
            </a:r>
            <a:endParaRPr lang="es-CO" sz="4400" b="1" dirty="0">
              <a:latin typeface="Times" pitchFamily="18" charset="0"/>
              <a:ea typeface="Calibri"/>
              <a:cs typeface="Times New Roman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33265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3. Puesta </a:t>
            </a:r>
            <a:r>
              <a:rPr lang="es-CO" sz="3600" dirty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en escena: un modelo de comprensión y práctica de las </a:t>
            </a:r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PE</a:t>
            </a:r>
            <a:endParaRPr lang="es-CO" sz="3600" dirty="0">
              <a:solidFill>
                <a:prstClr val="black"/>
              </a:solidFill>
              <a:latin typeface="Times" pitchFamily="18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83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1988840"/>
            <a:ext cx="7848872" cy="303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endParaRPr lang="es-CO" sz="4400" b="1" dirty="0">
              <a:latin typeface="Times" pitchFamily="18" charset="0"/>
              <a:ea typeface="Calibri"/>
              <a:cs typeface="Times New Roman"/>
            </a:endParaRPr>
          </a:p>
          <a:p>
            <a:pPr lvl="0" algn="ctr">
              <a:spcAft>
                <a:spcPts val="1000"/>
              </a:spcAft>
            </a:pP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¿Cómo logran saber el orador  y la audiencia que ha sido una PE?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395536" y="332656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4. Retroalimentación</a:t>
            </a:r>
            <a:endParaRPr lang="es-CO" sz="3600" dirty="0">
              <a:solidFill>
                <a:prstClr val="black"/>
              </a:solidFill>
              <a:latin typeface="Times" pitchFamily="18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19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1916832"/>
            <a:ext cx="8568952" cy="1470025"/>
          </a:xfrm>
        </p:spPr>
        <p:txBody>
          <a:bodyPr>
            <a:noAutofit/>
          </a:bodyPr>
          <a:lstStyle/>
          <a:p>
            <a:r>
              <a:rPr lang="es-CO" b="1" dirty="0" smtClean="0">
                <a:latin typeface="Times" pitchFamily="18" charset="0"/>
                <a:cs typeface="Arial" panose="020B0604020202020204" pitchFamily="34" charset="0"/>
              </a:rPr>
              <a:t>¿Qué tan efectivas son sus presentaciones?</a:t>
            </a:r>
            <a:endParaRPr lang="es-CO" b="1" dirty="0">
              <a:latin typeface="Times" pitchFamily="18" charset="0"/>
              <a:cs typeface="Arial" panose="020B0604020202020204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3789040"/>
            <a:ext cx="6400800" cy="648072"/>
          </a:xfrm>
        </p:spPr>
        <p:txBody>
          <a:bodyPr>
            <a:normAutofit/>
          </a:bodyPr>
          <a:lstStyle/>
          <a:p>
            <a:r>
              <a:rPr lang="es-CO" sz="2800" b="1" dirty="0" smtClean="0">
                <a:solidFill>
                  <a:schemeClr val="tx1"/>
                </a:solidFill>
                <a:latin typeface="Times" pitchFamily="18" charset="0"/>
                <a:cs typeface="Arial" panose="020B0604020202020204" pitchFamily="34" charset="0"/>
              </a:rPr>
              <a:t>Profesor: Hoover Delgado</a:t>
            </a:r>
            <a:endParaRPr lang="es-CO" sz="2800" b="1" dirty="0">
              <a:solidFill>
                <a:schemeClr val="tx1"/>
              </a:solidFill>
              <a:latin typeface="Times" pitchFamily="18" charset="0"/>
              <a:cs typeface="Arial" panose="020B0604020202020204" pitchFamily="34" charset="0"/>
            </a:endParaRPr>
          </a:p>
          <a:p>
            <a:endParaRPr lang="es-CO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59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0"/>
            <a:ext cx="8568952" cy="1470025"/>
          </a:xfrm>
        </p:spPr>
        <p:txBody>
          <a:bodyPr>
            <a:noAutofit/>
          </a:bodyPr>
          <a:lstStyle/>
          <a:p>
            <a:r>
              <a:rPr lang="es-CO" sz="3600" b="1" dirty="0" smtClean="0">
                <a:latin typeface="Times" pitchFamily="18" charset="0"/>
                <a:cs typeface="Arial" panose="020B0604020202020204" pitchFamily="34" charset="0"/>
              </a:rPr>
              <a:t>Programa</a:t>
            </a:r>
            <a:endParaRPr lang="es-CO" sz="3600" b="1" dirty="0">
              <a:latin typeface="Times" pitchFamily="18" charset="0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1560" y="1412776"/>
            <a:ext cx="78488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O" sz="2400" dirty="0">
                <a:latin typeface="Times" pitchFamily="18" charset="0"/>
                <a:ea typeface="Calibri"/>
                <a:cs typeface="Arial" panose="020B0604020202020204" pitchFamily="34" charset="0"/>
              </a:rPr>
              <a:t>Los lenguajes de la puesta en escena para una presentación efectiva (PE): Una metodología de evaluación técnica de la puesta en </a:t>
            </a:r>
            <a:r>
              <a:rPr lang="es-CO" sz="2400" dirty="0" smtClean="0">
                <a:latin typeface="Times" pitchFamily="18" charset="0"/>
                <a:ea typeface="Calibri"/>
                <a:cs typeface="Arial" panose="020B0604020202020204" pitchFamily="34" charset="0"/>
              </a:rPr>
              <a:t>escena.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es-CO" sz="2400" dirty="0">
              <a:latin typeface="Times" pitchFamily="18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O" sz="2400" dirty="0">
                <a:latin typeface="Times" pitchFamily="18" charset="0"/>
                <a:ea typeface="Calibri"/>
                <a:cs typeface="Arial" panose="020B0604020202020204" pitchFamily="34" charset="0"/>
              </a:rPr>
              <a:t>Pre-escritura y diseño de puesta en escena: Metodología de planeación, diseño y preparación de la </a:t>
            </a:r>
            <a:r>
              <a:rPr lang="es-CO" sz="2400" dirty="0" smtClean="0">
                <a:latin typeface="Times" pitchFamily="18" charset="0"/>
                <a:ea typeface="Calibri"/>
                <a:cs typeface="Arial" panose="020B0604020202020204" pitchFamily="34" charset="0"/>
              </a:rPr>
              <a:t>PE.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es-CO" sz="2400" dirty="0">
              <a:latin typeface="Times" pitchFamily="18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r>
              <a:rPr lang="es-CO" sz="2400" dirty="0">
                <a:latin typeface="Times" pitchFamily="18" charset="0"/>
                <a:ea typeface="Calibri"/>
                <a:cs typeface="Arial" panose="020B0604020202020204" pitchFamily="34" charset="0"/>
              </a:rPr>
              <a:t>Puesta en escena: un modelo de comprensión y práctica de las </a:t>
            </a:r>
            <a:r>
              <a:rPr lang="es-CO" sz="2400" dirty="0" smtClean="0">
                <a:latin typeface="Times" pitchFamily="18" charset="0"/>
                <a:ea typeface="Calibri"/>
                <a:cs typeface="Arial" panose="020B0604020202020204" pitchFamily="34" charset="0"/>
              </a:rPr>
              <a:t>PE.</a:t>
            </a:r>
          </a:p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es-CO" sz="2400" dirty="0">
              <a:latin typeface="Times" pitchFamily="18" charset="0"/>
              <a:ea typeface="Calibri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es-CO" sz="2400" dirty="0" smtClean="0">
                <a:latin typeface="Times" pitchFamily="18" charset="0"/>
                <a:ea typeface="Calibri"/>
                <a:cs typeface="Arial" panose="020B0604020202020204" pitchFamily="34" charset="0"/>
              </a:rPr>
              <a:t>Retroalimentación.</a:t>
            </a:r>
            <a:endParaRPr lang="es-CO" sz="2400" dirty="0">
              <a:latin typeface="Times" pitchFamily="18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78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0"/>
            <a:ext cx="8568952" cy="1470025"/>
          </a:xfrm>
        </p:spPr>
        <p:txBody>
          <a:bodyPr>
            <a:noAutofit/>
          </a:bodyPr>
          <a:lstStyle/>
          <a:p>
            <a:pPr lvl="0"/>
            <a:r>
              <a:rPr lang="es-CO" sz="3600" dirty="0" smtClean="0">
                <a:latin typeface="Times" pitchFamily="18" charset="0"/>
                <a:ea typeface="Calibri"/>
                <a:cs typeface="Arial" panose="020B0604020202020204" pitchFamily="34" charset="0"/>
              </a:rPr>
              <a:t>1. Los lenguajes de la puesta en escena</a:t>
            </a:r>
            <a:endParaRPr lang="es-CO" sz="3600" b="1" dirty="0">
              <a:latin typeface="Times" pitchFamily="18" charset="0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1560" y="1988840"/>
            <a:ext cx="7848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+mj-lt"/>
              <a:buAutoNum type="arabicPeriod"/>
            </a:pPr>
            <a:endParaRPr lang="es-CO" sz="2400" dirty="0">
              <a:latin typeface="Times" pitchFamily="18" charset="0"/>
              <a:ea typeface="Calibri"/>
              <a:cs typeface="Arial" panose="020B0604020202020204" pitchFamily="34" charset="0"/>
            </a:endParaRPr>
          </a:p>
          <a:p>
            <a:pPr lvl="0" algn="ctr">
              <a:spcAft>
                <a:spcPts val="0"/>
              </a:spcAft>
            </a:pP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¿Qué hace una persona que realiza una PE</a:t>
            </a: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1052736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Evaluación técnica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277372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0"/>
            <a:ext cx="8568952" cy="1470025"/>
          </a:xfrm>
        </p:spPr>
        <p:txBody>
          <a:bodyPr>
            <a:noAutofit/>
          </a:bodyPr>
          <a:lstStyle/>
          <a:p>
            <a:pPr lvl="0"/>
            <a:r>
              <a:rPr lang="es-CO" sz="3600" dirty="0" smtClean="0">
                <a:latin typeface="Times" pitchFamily="18" charset="0"/>
                <a:ea typeface="Calibri"/>
                <a:cs typeface="Arial" panose="020B0604020202020204" pitchFamily="34" charset="0"/>
              </a:rPr>
              <a:t>1. Los lenguajes de la puesta en escena</a:t>
            </a:r>
            <a:endParaRPr lang="es-CO" sz="3600" b="1" dirty="0">
              <a:latin typeface="Times" pitchFamily="18" charset="0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1560" y="1988840"/>
            <a:ext cx="784887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¿Cuáles son los lenguajes que una persona </a:t>
            </a: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usa </a:t>
            </a: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en una PE</a:t>
            </a: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?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1052736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Evaluación técnica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166985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0"/>
            <a:ext cx="8568952" cy="1470025"/>
          </a:xfrm>
        </p:spPr>
        <p:txBody>
          <a:bodyPr>
            <a:noAutofit/>
          </a:bodyPr>
          <a:lstStyle/>
          <a:p>
            <a:pPr lvl="0"/>
            <a:r>
              <a:rPr lang="es-CO" sz="3600" dirty="0" smtClean="0">
                <a:latin typeface="Times" pitchFamily="18" charset="0"/>
                <a:ea typeface="Calibri"/>
                <a:cs typeface="Arial" panose="020B0604020202020204" pitchFamily="34" charset="0"/>
              </a:rPr>
              <a:t>1. Los lenguajes de la puesta en escena</a:t>
            </a:r>
            <a:endParaRPr lang="es-CO" sz="3600" b="1" dirty="0">
              <a:latin typeface="Times" pitchFamily="18" charset="0"/>
              <a:cs typeface="Arial" panose="020B0604020202020204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611560" y="1844824"/>
            <a:ext cx="784887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es-CO" sz="4400" b="1" dirty="0" smtClean="0">
              <a:latin typeface="Times" pitchFamily="18" charset="0"/>
              <a:ea typeface="Calibri"/>
              <a:cs typeface="Times New Roman"/>
            </a:endParaRPr>
          </a:p>
          <a:p>
            <a:pPr lvl="0" algn="ctr"/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¿Qué hace  el orador para articular cada uno de esos lenguajes?</a:t>
            </a:r>
          </a:p>
          <a:p>
            <a:pPr lvl="0">
              <a:spcAft>
                <a:spcPts val="1000"/>
              </a:spcAft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1052736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Evaluación técnica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240620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1988840"/>
            <a:ext cx="7848872" cy="250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¿</a:t>
            </a: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Qué debe planear una persona para realizar una PE?</a:t>
            </a:r>
          </a:p>
          <a:p>
            <a:pPr lvl="0">
              <a:spcAft>
                <a:spcPts val="1000"/>
              </a:spcAft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33265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2. Metodología </a:t>
            </a:r>
            <a:r>
              <a:rPr lang="es-CO" sz="3600" dirty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de planeación, diseño y </a:t>
            </a:r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preparación de una PE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44757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1988840"/>
            <a:ext cx="7848872" cy="3182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¿</a:t>
            </a: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Cuál de los lenguajes </a:t>
            </a:r>
            <a:r>
              <a:rPr lang="es-CO" sz="4400" b="1" dirty="0" smtClean="0">
                <a:latin typeface="Times" pitchFamily="18" charset="0"/>
                <a:ea typeface="Calibri"/>
                <a:cs typeface="Times New Roman"/>
              </a:rPr>
              <a:t>permite </a:t>
            </a: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estructurar de forma efectiva la presentación?</a:t>
            </a:r>
          </a:p>
          <a:p>
            <a:pPr lvl="0">
              <a:spcAft>
                <a:spcPts val="1000"/>
              </a:spcAft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33265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2. Metodología </a:t>
            </a:r>
            <a:r>
              <a:rPr lang="es-CO" sz="3600" dirty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de planeación, diseño y </a:t>
            </a:r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preparación de una PE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404508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611560" y="1988840"/>
            <a:ext cx="7848872" cy="3310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  <a:p>
            <a:pPr lvl="0" algn="ctr">
              <a:spcAft>
                <a:spcPts val="1000"/>
              </a:spcAft>
            </a:pPr>
            <a:r>
              <a:rPr lang="es-CO" sz="4400" b="1" dirty="0">
                <a:latin typeface="Times" pitchFamily="18" charset="0"/>
                <a:ea typeface="Calibri"/>
                <a:cs typeface="Times New Roman"/>
              </a:rPr>
              <a:t>¿Cuáles son los elementos de ese lenguaje estructurador que se deben planear para una PE?</a:t>
            </a:r>
          </a:p>
          <a:p>
            <a:pPr lvl="0">
              <a:spcAft>
                <a:spcPts val="1000"/>
              </a:spcAft>
            </a:pPr>
            <a:endParaRPr lang="es-CO" sz="3200" dirty="0">
              <a:latin typeface="Times" pitchFamily="18" charset="0"/>
              <a:ea typeface="Calibri"/>
              <a:cs typeface="Times New Roman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332656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2. Metodología </a:t>
            </a:r>
            <a:r>
              <a:rPr lang="es-CO" sz="3600" dirty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de planeación, diseño y </a:t>
            </a:r>
            <a:r>
              <a:rPr lang="es-CO" sz="3600" dirty="0" smtClean="0">
                <a:solidFill>
                  <a:prstClr val="black"/>
                </a:solidFill>
                <a:latin typeface="Times" pitchFamily="18" charset="0"/>
                <a:ea typeface="Calibri"/>
                <a:cs typeface="Arial" panose="020B0604020202020204" pitchFamily="34" charset="0"/>
              </a:rPr>
              <a:t>preparación de una PE</a:t>
            </a:r>
            <a:endParaRPr lang="es-CO" sz="3600" dirty="0"/>
          </a:p>
        </p:txBody>
      </p:sp>
    </p:spTree>
    <p:extLst>
      <p:ext uri="{BB962C8B-B14F-4D97-AF65-F5344CB8AC3E}">
        <p14:creationId xmlns:p14="http://schemas.microsoft.com/office/powerpoint/2010/main" val="79687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1873</TotalTime>
  <Words>478</Words>
  <Application>Microsoft Office PowerPoint</Application>
  <PresentationFormat>Presentación en pantalla (4:3)</PresentationFormat>
  <Paragraphs>74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MS PGothic</vt:lpstr>
      <vt:lpstr>Arial</vt:lpstr>
      <vt:lpstr>Calibri</vt:lpstr>
      <vt:lpstr>Georgia</vt:lpstr>
      <vt:lpstr>Times</vt:lpstr>
      <vt:lpstr>Times New Roman</vt:lpstr>
      <vt:lpstr>Verdana</vt:lpstr>
      <vt:lpstr>Wingdings</vt:lpstr>
      <vt:lpstr>Tema de Office</vt:lpstr>
      <vt:lpstr>¿Qué tan efectivas son sus presentaciones? Hoover Delgado1</vt:lpstr>
      <vt:lpstr>¿Qué tan efectivas son sus presentaciones?</vt:lpstr>
      <vt:lpstr>Programa</vt:lpstr>
      <vt:lpstr>1. Los lenguajes de la puesta en escena</vt:lpstr>
      <vt:lpstr>1. Los lenguajes de la puesta en escena</vt:lpstr>
      <vt:lpstr>1. Los lenguajes de la puesta en escena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 Icesi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¿Qué tan efectivas son sus presentaciones?</dc:title>
  <dc:creator>16267122</dc:creator>
  <cp:lastModifiedBy>José David Zafra</cp:lastModifiedBy>
  <cp:revision>27</cp:revision>
  <dcterms:created xsi:type="dcterms:W3CDTF">2014-03-25T01:49:47Z</dcterms:created>
  <dcterms:modified xsi:type="dcterms:W3CDTF">2015-08-11T16:52:52Z</dcterms:modified>
</cp:coreProperties>
</file>